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2726"/>
    <a:srgbClr val="87AB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82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Ernst" userId="34db3daeec805144" providerId="LiveId" clId="{6E083D62-98EF-4775-B042-922A4FDD050B}"/>
    <pc:docChg chg="undo redo custSel addSld modSld modMainMaster">
      <pc:chgData name="Andrea Ernst" userId="34db3daeec805144" providerId="LiveId" clId="{6E083D62-98EF-4775-B042-922A4FDD050B}" dt="2021-08-26T18:30:20.313" v="188" actId="1076"/>
      <pc:docMkLst>
        <pc:docMk/>
      </pc:docMkLst>
      <pc:sldChg chg="modSp">
        <pc:chgData name="Andrea Ernst" userId="34db3daeec805144" providerId="LiveId" clId="{6E083D62-98EF-4775-B042-922A4FDD050B}" dt="2021-08-26T18:24:05.911" v="107" actId="20577"/>
        <pc:sldMkLst>
          <pc:docMk/>
          <pc:sldMk cId="1072290456" sldId="256"/>
        </pc:sldMkLst>
        <pc:spChg chg="mod">
          <ac:chgData name="Andrea Ernst" userId="34db3daeec805144" providerId="LiveId" clId="{6E083D62-98EF-4775-B042-922A4FDD050B}" dt="2021-08-26T18:24:05.911" v="107" actId="20577"/>
          <ac:spMkLst>
            <pc:docMk/>
            <pc:sldMk cId="1072290456" sldId="256"/>
            <ac:spMk id="2" creationId="{0D921762-99D8-4473-8644-14F6A242DC9E}"/>
          </ac:spMkLst>
        </pc:spChg>
      </pc:sldChg>
      <pc:sldChg chg="modSp add">
        <pc:chgData name="Andrea Ernst" userId="34db3daeec805144" providerId="LiveId" clId="{6E083D62-98EF-4775-B042-922A4FDD050B}" dt="2021-08-26T18:24:36.478" v="137" actId="5793"/>
        <pc:sldMkLst>
          <pc:docMk/>
          <pc:sldMk cId="2862346865" sldId="257"/>
        </pc:sldMkLst>
        <pc:spChg chg="mod">
          <ac:chgData name="Andrea Ernst" userId="34db3daeec805144" providerId="LiveId" clId="{6E083D62-98EF-4775-B042-922A4FDD050B}" dt="2021-08-26T18:24:22.483" v="114" actId="20577"/>
          <ac:spMkLst>
            <pc:docMk/>
            <pc:sldMk cId="2862346865" sldId="257"/>
            <ac:spMk id="2" creationId="{CEDBD6AC-0700-47D5-B90A-0BF995AB50AD}"/>
          </ac:spMkLst>
        </pc:spChg>
        <pc:spChg chg="mod">
          <ac:chgData name="Andrea Ernst" userId="34db3daeec805144" providerId="LiveId" clId="{6E083D62-98EF-4775-B042-922A4FDD050B}" dt="2021-08-26T18:24:36.478" v="137" actId="5793"/>
          <ac:spMkLst>
            <pc:docMk/>
            <pc:sldMk cId="2862346865" sldId="257"/>
            <ac:spMk id="3" creationId="{9F678A13-B300-479C-A820-F10CD5D0A6B3}"/>
          </ac:spMkLst>
        </pc:spChg>
      </pc:sldChg>
      <pc:sldChg chg="modSp add">
        <pc:chgData name="Andrea Ernst" userId="34db3daeec805144" providerId="LiveId" clId="{6E083D62-98EF-4775-B042-922A4FDD050B}" dt="2021-08-26T18:25:10.629" v="171" actId="20577"/>
        <pc:sldMkLst>
          <pc:docMk/>
          <pc:sldMk cId="2821003571" sldId="258"/>
        </pc:sldMkLst>
        <pc:spChg chg="mod">
          <ac:chgData name="Andrea Ernst" userId="34db3daeec805144" providerId="LiveId" clId="{6E083D62-98EF-4775-B042-922A4FDD050B}" dt="2021-08-26T18:25:10.629" v="171" actId="20577"/>
          <ac:spMkLst>
            <pc:docMk/>
            <pc:sldMk cId="2821003571" sldId="258"/>
            <ac:spMk id="2" creationId="{DD3297FD-112A-43E0-B5E2-66BEBBF426F4}"/>
          </ac:spMkLst>
        </pc:spChg>
      </pc:sldChg>
      <pc:sldMasterChg chg="addSp delSp modSp modSldLayout">
        <pc:chgData name="Andrea Ernst" userId="34db3daeec805144" providerId="LiveId" clId="{6E083D62-98EF-4775-B042-922A4FDD050B}" dt="2021-08-26T18:30:20.313" v="188" actId="1076"/>
        <pc:sldMasterMkLst>
          <pc:docMk/>
          <pc:sldMasterMk cId="301410016" sldId="2147483648"/>
        </pc:sldMasterMkLst>
        <pc:spChg chg="mod">
          <ac:chgData name="Andrea Ernst" userId="34db3daeec805144" providerId="LiveId" clId="{6E083D62-98EF-4775-B042-922A4FDD050B}" dt="2021-08-26T18:18:15.539" v="15" actId="113"/>
          <ac:spMkLst>
            <pc:docMk/>
            <pc:sldMasterMk cId="301410016" sldId="2147483648"/>
            <ac:spMk id="2" creationId="{CA5A2C5E-347E-4401-819A-4440E57B86AD}"/>
          </ac:spMkLst>
        </pc:spChg>
        <pc:spChg chg="mod">
          <ac:chgData name="Andrea Ernst" userId="34db3daeec805144" providerId="LiveId" clId="{6E083D62-98EF-4775-B042-922A4FDD050B}" dt="2021-08-26T18:18:51.921" v="20" actId="207"/>
          <ac:spMkLst>
            <pc:docMk/>
            <pc:sldMasterMk cId="301410016" sldId="2147483648"/>
            <ac:spMk id="3" creationId="{FE17B15A-328F-4ECF-9956-29624D81EFF5}"/>
          </ac:spMkLst>
        </pc:spChg>
        <pc:picChg chg="add ord">
          <ac:chgData name="Andrea Ernst" userId="34db3daeec805144" providerId="LiveId" clId="{6E083D62-98EF-4775-B042-922A4FDD050B}" dt="2021-08-26T18:22:24.630" v="62" actId="170"/>
          <ac:picMkLst>
            <pc:docMk/>
            <pc:sldMasterMk cId="301410016" sldId="2147483648"/>
            <ac:picMk id="7" creationId="{A136CDAF-76DA-4D4F-A8D3-108CD5B83D96}"/>
          </ac:picMkLst>
        </pc:picChg>
        <pc:picChg chg="add mod ord">
          <ac:chgData name="Andrea Ernst" userId="34db3daeec805144" providerId="LiveId" clId="{6E083D62-98EF-4775-B042-922A4FDD050B}" dt="2021-08-26T18:30:20.313" v="188" actId="1076"/>
          <ac:picMkLst>
            <pc:docMk/>
            <pc:sldMasterMk cId="301410016" sldId="2147483648"/>
            <ac:picMk id="9" creationId="{4E949E98-7217-4B67-B563-0068E4AE871E}"/>
          </ac:picMkLst>
        </pc:picChg>
        <pc:picChg chg="add del mod">
          <ac:chgData name="Andrea Ernst" userId="34db3daeec805144" providerId="LiveId" clId="{6E083D62-98EF-4775-B042-922A4FDD050B}" dt="2021-08-26T18:22:17.155" v="59" actId="478"/>
          <ac:picMkLst>
            <pc:docMk/>
            <pc:sldMasterMk cId="301410016" sldId="2147483648"/>
            <ac:picMk id="10" creationId="{F741CD3E-6E9D-4F02-9744-804977E47CB8}"/>
          </ac:picMkLst>
        </pc:picChg>
        <pc:picChg chg="add del mod">
          <ac:chgData name="Andrea Ernst" userId="34db3daeec805144" providerId="LiveId" clId="{6E083D62-98EF-4775-B042-922A4FDD050B}" dt="2021-08-26T18:22:16.465" v="58" actId="478"/>
          <ac:picMkLst>
            <pc:docMk/>
            <pc:sldMasterMk cId="301410016" sldId="2147483648"/>
            <ac:picMk id="11" creationId="{AEEFFA3F-D080-4D33-98E5-B6E1C564FCBF}"/>
          </ac:picMkLst>
        </pc:picChg>
        <pc:picChg chg="add del mod">
          <ac:chgData name="Andrea Ernst" userId="34db3daeec805144" providerId="LiveId" clId="{6E083D62-98EF-4775-B042-922A4FDD050B}" dt="2021-08-26T18:22:15.715" v="57" actId="478"/>
          <ac:picMkLst>
            <pc:docMk/>
            <pc:sldMasterMk cId="301410016" sldId="2147483648"/>
            <ac:picMk id="12" creationId="{05A87A4F-93E5-4F50-AAA1-A0CECF94CB53}"/>
          </ac:picMkLst>
        </pc:picChg>
        <pc:picChg chg="add del mod">
          <ac:chgData name="Andrea Ernst" userId="34db3daeec805144" providerId="LiveId" clId="{6E083D62-98EF-4775-B042-922A4FDD050B}" dt="2021-08-26T18:22:17.799" v="60" actId="478"/>
          <ac:picMkLst>
            <pc:docMk/>
            <pc:sldMasterMk cId="301410016" sldId="2147483648"/>
            <ac:picMk id="13" creationId="{840948A4-1BB5-438F-874B-6785F92CFC1B}"/>
          </ac:picMkLst>
        </pc:picChg>
        <pc:sldLayoutChg chg="addSp modSp">
          <pc:chgData name="Andrea Ernst" userId="34db3daeec805144" providerId="LiveId" clId="{6E083D62-98EF-4775-B042-922A4FDD050B}" dt="2021-08-26T18:14:52.913" v="4" actId="1076"/>
          <pc:sldLayoutMkLst>
            <pc:docMk/>
            <pc:sldMasterMk cId="301410016" sldId="2147483648"/>
            <pc:sldLayoutMk cId="1229849909" sldId="2147483649"/>
          </pc:sldLayoutMkLst>
          <pc:picChg chg="add mod">
            <ac:chgData name="Andrea Ernst" userId="34db3daeec805144" providerId="LiveId" clId="{6E083D62-98EF-4775-B042-922A4FDD050B}" dt="2021-08-26T18:14:52.913" v="4" actId="1076"/>
            <ac:picMkLst>
              <pc:docMk/>
              <pc:sldMasterMk cId="301410016" sldId="2147483648"/>
              <pc:sldLayoutMk cId="1229849909" sldId="2147483649"/>
              <ac:picMk id="8" creationId="{240D2CA3-6AC5-4A94-BE4D-A834E855DC80}"/>
            </ac:picMkLst>
          </pc:picChg>
        </pc:sldLayoutChg>
        <pc:sldLayoutChg chg="addSp modSp">
          <pc:chgData name="Andrea Ernst" userId="34db3daeec805144" providerId="LiveId" clId="{6E083D62-98EF-4775-B042-922A4FDD050B}" dt="2021-08-26T18:26:16.942" v="174" actId="207"/>
          <pc:sldLayoutMkLst>
            <pc:docMk/>
            <pc:sldMasterMk cId="301410016" sldId="2147483648"/>
            <pc:sldLayoutMk cId="3380757919" sldId="2147483650"/>
          </pc:sldLayoutMkLst>
          <pc:spChg chg="mod">
            <ac:chgData name="Andrea Ernst" userId="34db3daeec805144" providerId="LiveId" clId="{6E083D62-98EF-4775-B042-922A4FDD050B}" dt="2021-08-26T18:26:16.942" v="174" actId="207"/>
            <ac:spMkLst>
              <pc:docMk/>
              <pc:sldMasterMk cId="301410016" sldId="2147483648"/>
              <pc:sldLayoutMk cId="3380757919" sldId="2147483650"/>
              <ac:spMk id="3" creationId="{DF2CE5E1-4F1E-4E91-9C16-9150F0925A42}"/>
            </ac:spMkLst>
          </pc:spChg>
          <pc:picChg chg="add">
            <ac:chgData name="Andrea Ernst" userId="34db3daeec805144" providerId="LiveId" clId="{6E083D62-98EF-4775-B042-922A4FDD050B}" dt="2021-08-26T18:17:12.618" v="5"/>
            <ac:picMkLst>
              <pc:docMk/>
              <pc:sldMasterMk cId="301410016" sldId="2147483648"/>
              <pc:sldLayoutMk cId="3380757919" sldId="2147483650"/>
              <ac:picMk id="7" creationId="{D84AC3D1-378E-4B4E-91EC-1D15BCB143D4}"/>
            </ac:picMkLst>
          </pc:picChg>
        </pc:sldLayoutChg>
        <pc:sldLayoutChg chg="addSp">
          <pc:chgData name="Andrea Ernst" userId="34db3daeec805144" providerId="LiveId" clId="{6E083D62-98EF-4775-B042-922A4FDD050B}" dt="2021-08-26T18:17:17.617" v="6"/>
          <pc:sldLayoutMkLst>
            <pc:docMk/>
            <pc:sldMasterMk cId="301410016" sldId="2147483648"/>
            <pc:sldLayoutMk cId="1660416723" sldId="2147483651"/>
          </pc:sldLayoutMkLst>
          <pc:picChg chg="add">
            <ac:chgData name="Andrea Ernst" userId="34db3daeec805144" providerId="LiveId" clId="{6E083D62-98EF-4775-B042-922A4FDD050B}" dt="2021-08-26T18:17:17.617" v="6"/>
            <ac:picMkLst>
              <pc:docMk/>
              <pc:sldMasterMk cId="301410016" sldId="2147483648"/>
              <pc:sldLayoutMk cId="1660416723" sldId="2147483651"/>
              <ac:picMk id="7" creationId="{FAB3B89B-46AC-47DD-ACDC-DA5748D3E1AB}"/>
            </ac:picMkLst>
          </pc:picChg>
        </pc:sldLayoutChg>
        <pc:sldLayoutChg chg="addSp">
          <pc:chgData name="Andrea Ernst" userId="34db3daeec805144" providerId="LiveId" clId="{6E083D62-98EF-4775-B042-922A4FDD050B}" dt="2021-08-26T18:17:21.161" v="7"/>
          <pc:sldLayoutMkLst>
            <pc:docMk/>
            <pc:sldMasterMk cId="301410016" sldId="2147483648"/>
            <pc:sldLayoutMk cId="1497397561" sldId="2147483652"/>
          </pc:sldLayoutMkLst>
          <pc:picChg chg="add">
            <ac:chgData name="Andrea Ernst" userId="34db3daeec805144" providerId="LiveId" clId="{6E083D62-98EF-4775-B042-922A4FDD050B}" dt="2021-08-26T18:17:21.161" v="7"/>
            <ac:picMkLst>
              <pc:docMk/>
              <pc:sldMasterMk cId="301410016" sldId="2147483648"/>
              <pc:sldLayoutMk cId="1497397561" sldId="2147483652"/>
              <ac:picMk id="8" creationId="{501773EA-F823-4DC1-B399-7C7200757AEF}"/>
            </ac:picMkLst>
          </pc:picChg>
        </pc:sldLayoutChg>
        <pc:sldLayoutChg chg="addSp">
          <pc:chgData name="Andrea Ernst" userId="34db3daeec805144" providerId="LiveId" clId="{6E083D62-98EF-4775-B042-922A4FDD050B}" dt="2021-08-26T18:17:24.198" v="8"/>
          <pc:sldLayoutMkLst>
            <pc:docMk/>
            <pc:sldMasterMk cId="301410016" sldId="2147483648"/>
            <pc:sldLayoutMk cId="507846969" sldId="2147483653"/>
          </pc:sldLayoutMkLst>
          <pc:picChg chg="add">
            <ac:chgData name="Andrea Ernst" userId="34db3daeec805144" providerId="LiveId" clId="{6E083D62-98EF-4775-B042-922A4FDD050B}" dt="2021-08-26T18:17:24.198" v="8"/>
            <ac:picMkLst>
              <pc:docMk/>
              <pc:sldMasterMk cId="301410016" sldId="2147483648"/>
              <pc:sldLayoutMk cId="507846969" sldId="2147483653"/>
              <ac:picMk id="10" creationId="{33991AF4-2D20-4DD5-AB6A-18C3BFEB3098}"/>
            </ac:picMkLst>
          </pc:picChg>
        </pc:sldLayoutChg>
        <pc:sldLayoutChg chg="addSp">
          <pc:chgData name="Andrea Ernst" userId="34db3daeec805144" providerId="LiveId" clId="{6E083D62-98EF-4775-B042-922A4FDD050B}" dt="2021-08-26T18:17:27.121" v="9"/>
          <pc:sldLayoutMkLst>
            <pc:docMk/>
            <pc:sldMasterMk cId="301410016" sldId="2147483648"/>
            <pc:sldLayoutMk cId="429961321" sldId="2147483654"/>
          </pc:sldLayoutMkLst>
          <pc:picChg chg="add">
            <ac:chgData name="Andrea Ernst" userId="34db3daeec805144" providerId="LiveId" clId="{6E083D62-98EF-4775-B042-922A4FDD050B}" dt="2021-08-26T18:17:27.121" v="9"/>
            <ac:picMkLst>
              <pc:docMk/>
              <pc:sldMasterMk cId="301410016" sldId="2147483648"/>
              <pc:sldLayoutMk cId="429961321" sldId="2147483654"/>
              <ac:picMk id="6" creationId="{BCB7ECAC-A823-43AD-959A-F633F26B052B}"/>
            </ac:picMkLst>
          </pc:picChg>
        </pc:sldLayoutChg>
        <pc:sldLayoutChg chg="addSp">
          <pc:chgData name="Andrea Ernst" userId="34db3daeec805144" providerId="LiveId" clId="{6E083D62-98EF-4775-B042-922A4FDD050B}" dt="2021-08-26T18:17:30.263" v="10"/>
          <pc:sldLayoutMkLst>
            <pc:docMk/>
            <pc:sldMasterMk cId="301410016" sldId="2147483648"/>
            <pc:sldLayoutMk cId="264840493" sldId="2147483655"/>
          </pc:sldLayoutMkLst>
          <pc:picChg chg="add">
            <ac:chgData name="Andrea Ernst" userId="34db3daeec805144" providerId="LiveId" clId="{6E083D62-98EF-4775-B042-922A4FDD050B}" dt="2021-08-26T18:17:30.263" v="10"/>
            <ac:picMkLst>
              <pc:docMk/>
              <pc:sldMasterMk cId="301410016" sldId="2147483648"/>
              <pc:sldLayoutMk cId="264840493" sldId="2147483655"/>
              <ac:picMk id="5" creationId="{EF0A7D89-7E4E-417E-AABE-A64D018F238F}"/>
            </ac:picMkLst>
          </pc:picChg>
        </pc:sldLayoutChg>
        <pc:sldLayoutChg chg="addSp">
          <pc:chgData name="Andrea Ernst" userId="34db3daeec805144" providerId="LiveId" clId="{6E083D62-98EF-4775-B042-922A4FDD050B}" dt="2021-08-26T18:17:35.409" v="11"/>
          <pc:sldLayoutMkLst>
            <pc:docMk/>
            <pc:sldMasterMk cId="301410016" sldId="2147483648"/>
            <pc:sldLayoutMk cId="3522430350" sldId="2147483656"/>
          </pc:sldLayoutMkLst>
          <pc:picChg chg="add">
            <ac:chgData name="Andrea Ernst" userId="34db3daeec805144" providerId="LiveId" clId="{6E083D62-98EF-4775-B042-922A4FDD050B}" dt="2021-08-26T18:17:35.409" v="11"/>
            <ac:picMkLst>
              <pc:docMk/>
              <pc:sldMasterMk cId="301410016" sldId="2147483648"/>
              <pc:sldLayoutMk cId="3522430350" sldId="2147483656"/>
              <ac:picMk id="8" creationId="{6E101F5F-776E-44BD-A7A0-45D0E5457B72}"/>
            </ac:picMkLst>
          </pc:picChg>
        </pc:sldLayoutChg>
        <pc:sldLayoutChg chg="addSp">
          <pc:chgData name="Andrea Ernst" userId="34db3daeec805144" providerId="LiveId" clId="{6E083D62-98EF-4775-B042-922A4FDD050B}" dt="2021-08-26T18:17:39.872" v="12"/>
          <pc:sldLayoutMkLst>
            <pc:docMk/>
            <pc:sldMasterMk cId="301410016" sldId="2147483648"/>
            <pc:sldLayoutMk cId="3164387491" sldId="2147483657"/>
          </pc:sldLayoutMkLst>
          <pc:picChg chg="add">
            <ac:chgData name="Andrea Ernst" userId="34db3daeec805144" providerId="LiveId" clId="{6E083D62-98EF-4775-B042-922A4FDD050B}" dt="2021-08-26T18:17:39.872" v="12"/>
            <ac:picMkLst>
              <pc:docMk/>
              <pc:sldMasterMk cId="301410016" sldId="2147483648"/>
              <pc:sldLayoutMk cId="3164387491" sldId="2147483657"/>
              <ac:picMk id="8" creationId="{A0789C03-E0C5-40C7-BA67-71AC88FC7C8C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0B42B-8C44-4C28-AFC7-4563D9698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108B60-3F4C-4644-BD80-F7668DE51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9E9999-5502-401B-807A-F2A0BA2A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FB9D6B-940B-451A-A975-36536EB0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37EB7B-F26F-418E-970F-19E12EE79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40D2CA3-6AC5-4A94-BE4D-A834E855DC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64" y="5065713"/>
            <a:ext cx="46284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4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A073A-3D03-4984-87BD-45D5E2A9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E78C27-7F6F-410C-A67C-C3F673F8C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BF8B35-5155-46FF-A090-ACCAB725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9C5580-B82A-4785-B752-3D6F37E5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42EA6D-B87E-47B7-B2B6-550B9688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04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7AA5D50-A5F1-455A-BED3-EEB43BA2C4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E0ABA7-550C-401C-8073-F4FF5C5C7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D385D0-960A-4987-A5B3-9621C8FA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916684-26FC-4C5F-B4EF-75D9EFB6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DF1FE9-C011-4BBE-9430-D064A52A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9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1B184-1277-456F-BC18-36543B281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2CE5E1-4F1E-4E91-9C16-9150F0925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87AB3E"/>
                </a:solidFill>
              </a:defRPr>
            </a:lvl1pPr>
            <a:lvl2pPr>
              <a:defRPr>
                <a:solidFill>
                  <a:srgbClr val="BE2726"/>
                </a:solidFill>
              </a:defRPr>
            </a:lvl2pPr>
            <a:lvl3pPr>
              <a:defRPr>
                <a:solidFill>
                  <a:srgbClr val="BE2726"/>
                </a:solidFill>
              </a:defRPr>
            </a:lvl3pPr>
            <a:lvl4pPr>
              <a:defRPr>
                <a:solidFill>
                  <a:srgbClr val="BE2726"/>
                </a:solidFill>
              </a:defRPr>
            </a:lvl4pPr>
            <a:lvl5pPr>
              <a:defRPr>
                <a:solidFill>
                  <a:srgbClr val="BE2726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1C9265-EE8B-4AAE-BDE9-56463FA33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B415E1-6A31-4E6C-A479-92E03CCB2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A9BEF0-A95D-46D6-8934-06F1DB08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84AC3D1-378E-4B4E-91EC-1D15BCB143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64" y="5065713"/>
            <a:ext cx="46284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5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949F0-893C-4E4D-AE0D-B03690CED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9B972A-041D-4E99-A61B-EA91ED6A1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606FC2-AB66-44B2-B9E9-2473CCDE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D4DDFC-4F2E-4B67-B626-750A4C17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93D992-FBC4-4F2C-B320-7BB71CAE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B3B89B-46AC-47DD-ACDC-DA5748D3E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64" y="5065713"/>
            <a:ext cx="46284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1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9D24F-19AC-49C6-B175-C827EE17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497EA-3893-4BDF-8DC7-F3F87EB28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CBBC9A-AACF-4DC7-9F68-FF4C97F3E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4E9A34-949C-43DB-81A5-A5453D32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C79A8A-0044-46FE-B7AB-C8D6386AB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F78402-1DE7-46E6-A0E8-E435B3C6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01773EA-F823-4DC1-B399-7C7200757A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64" y="5065713"/>
            <a:ext cx="46284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3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70833-0978-4E31-B1FE-313099837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7AEE48-4EC8-4E47-97BF-B19AD1EE7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B74943-82F8-460A-ADF0-4860E84F6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61E8194-7AB7-41C2-87C8-16B406F0A9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EEF2178-A959-4933-9F36-81734A372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EC9D0F1-7CAF-4984-B2FF-F146211B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D6219A2-F770-4138-A731-01E78ADA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91552B8-B35C-4097-ABC9-94A6B68C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3991AF4-2D20-4DD5-AB6A-18C3BFEB30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64" y="5065713"/>
            <a:ext cx="46284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84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0AF0B-BA34-4834-90B9-B227E510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A0148A-CB38-495D-B2D0-A932F64C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8E56850-FEEC-4FA7-A893-B6FAC8EEB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C8EA75-33DA-4F92-91B4-082C477C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CB7ECAC-A823-43AD-959A-F633F26B05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64" y="5065713"/>
            <a:ext cx="46284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6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7D0B8E4-FE2F-4B04-AFEC-9EE5B7C09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496FC-D7BC-43C0-BF65-D261B214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CD8B14-3D42-4A24-92E8-C9F9A0D8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F0A7D89-7E4E-417E-AABE-A64D018F23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64" y="5065713"/>
            <a:ext cx="46284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0E797-0264-45F3-9868-69A02341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6C675E-8163-4CAD-8770-F77FC4C42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AE6D07-6DEE-4477-9375-EA4BA4124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42E0C7-60CC-462C-94B0-243D1AD5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330961-E502-4779-8D64-A32634DC8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6F68FF-ADEA-400A-B25A-94B8A596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E101F5F-776E-44BD-A7A0-45D0E5457B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64" y="5065713"/>
            <a:ext cx="46284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3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65283-7DE5-492E-84FB-189F11CD7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781796F-B5E8-4C65-BAFA-039071779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535CA1-7F5F-4EE4-85BC-F9D2E04E1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B793CE-D8C6-460E-8492-93AACBC0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CF1143-94E8-4472-920C-D5D098E8D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1BE349-98B5-4982-92F9-6EA9D9BD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0789C03-E0C5-40C7-BA67-71AC88FC7C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64" y="5065713"/>
            <a:ext cx="46284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8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5A2C5E-347E-4401-819A-4440E57B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17B15A-328F-4ECF-9956-29624D81E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1A92B4-2921-43E6-9C0E-A8577CB78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090E-7F0E-409C-AFD0-DB92F8A04983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DE2456-618E-49E3-B771-868CB6234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37366A-8B9F-485E-98DB-A4AB9EF1D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1A6A9-46D9-495A-9E8F-DC71D133F803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E949E98-7217-4B67-B563-0068E4AE871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08676">
            <a:off x="-331191" y="3119952"/>
            <a:ext cx="4184893" cy="41848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136CDAF-76DA-4D4F-A8D3-108CD5B83D9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464" y="5065713"/>
            <a:ext cx="46284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BE27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BE272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87AB3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87AB3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7AB3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7AB3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21762-99D8-4473-8644-14F6A242D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Jahreshauptversammlung</a:t>
            </a:r>
            <a:br>
              <a:rPr lang="de-DE" dirty="0"/>
            </a:br>
            <a:r>
              <a:rPr lang="de-DE" dirty="0"/>
              <a:t>2021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9D6919-3406-4FF8-B28E-29D915CD5A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29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BD6AC-0700-47D5-B90A-0BF995AB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678A13-B300-479C-A820-F10CD5D0A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Sdf</a:t>
            </a:r>
            <a:endParaRPr lang="de-DE" dirty="0"/>
          </a:p>
          <a:p>
            <a:r>
              <a:rPr lang="de-DE" dirty="0" err="1"/>
              <a:t>Fsdfsdf</a:t>
            </a:r>
            <a:endParaRPr lang="de-DE" dirty="0"/>
          </a:p>
          <a:p>
            <a:r>
              <a:rPr lang="de-DE" dirty="0" err="1"/>
              <a:t>Fsdfsdf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234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297FD-112A-43E0-B5E2-66BEBBF42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Schatzmeister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54E22-1CED-4092-B0ED-EAEE21F19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003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AktionPunk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92D05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Breitbild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Jahreshauptversammlung 2021</vt:lpstr>
      <vt:lpstr>Agenda</vt:lpstr>
      <vt:lpstr>Schatzmeister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 Ernst</dc:creator>
  <cp:lastModifiedBy>Andrea Ernst</cp:lastModifiedBy>
  <cp:revision>1</cp:revision>
  <dcterms:created xsi:type="dcterms:W3CDTF">2021-08-26T18:12:02Z</dcterms:created>
  <dcterms:modified xsi:type="dcterms:W3CDTF">2021-08-26T18:31:08Z</dcterms:modified>
</cp:coreProperties>
</file>